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148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48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403" r:id="rId218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C9D17D8-03BD-49A2-A407-AA7B7E5CD7EC}">
  <a:tblStyle styleId="{9C9D17D8-03BD-49A2-A407-AA7B7E5CD7EC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8AB5428F-5FE4-4927-8700-9A6C7ECE20A4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A1E148F9-9174-49E3-BBC7-1DCA8CDB5617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E4CADEB3-3399-4C36-B701-3E11B995BBF2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3847E0BB-AA6E-4AF0-B9C0-1F6A3A523484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38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218" Type="http://schemas.openxmlformats.org/officeDocument/2006/relationships/slide" Target="slides/slide148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4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52" name="Shape 5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3" name="Google Shape;5053;p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054" name="Google Shape;5054;p14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29.png"/><Relationship Id="rId3" Type="http://schemas.openxmlformats.org/officeDocument/2006/relationships/image" Target="../media/image18.png"/><Relationship Id="rId4" Type="http://schemas.openxmlformats.org/officeDocument/2006/relationships/image" Target="../media/image27.png"/><Relationship Id="rId5" Type="http://schemas.openxmlformats.org/officeDocument/2006/relationships/image" Target="../media/image17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30.png"/><Relationship Id="rId9" Type="http://schemas.openxmlformats.org/officeDocument/2006/relationships/image" Target="../media/image28.png"/><Relationship Id="rId10" Type="http://schemas.openxmlformats.org/officeDocument/2006/relationships/image" Target="../media/image16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19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0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10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10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12.png"/><Relationship Id="rId4" Type="http://schemas.openxmlformats.org/officeDocument/2006/relationships/image" Target="../media/image21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2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4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5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6.png"/><Relationship Id="rId3" Type="http://schemas.openxmlformats.org/officeDocument/2006/relationships/image" Target="../media/image4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6.jp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38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55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41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8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40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63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2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54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34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50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19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4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26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13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5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62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32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15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3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16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12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33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43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46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4.jpg"/><Relationship Id="rId2" Type="http://schemas.openxmlformats.org/officeDocument/2006/relationships/image" Target="../media/image40.png"/><Relationship Id="rId3" Type="http://schemas.openxmlformats.org/officeDocument/2006/relationships/image" Target="../media/image36.png"/><Relationship Id="rId4" Type="http://schemas.openxmlformats.org/officeDocument/2006/relationships/image" Target="../media/image33.png"/><Relationship Id="rId5" Type="http://schemas.openxmlformats.org/officeDocument/2006/relationships/image" Target="../media/image39.jpg"/><Relationship Id="rId6" Type="http://schemas.openxmlformats.org/officeDocument/2006/relationships/image" Target="../media/image37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32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64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47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56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35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9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51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45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8.jpg"/><Relationship Id="rId2" Type="http://schemas.openxmlformats.org/officeDocument/2006/relationships/image" Target="../media/image31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22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58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35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6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59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27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36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37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10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5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1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8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29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30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7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28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25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48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66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11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65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42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24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61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52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60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31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44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53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23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39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49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17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9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14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21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notesSlide" Target="../notesSlides/notesSlide148.xml"/></Relationships>
</file>

<file path=ppt/slides/slide1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55" name="Shape 5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6" name="Google Shape;5056;p704"/>
          <p:cNvSpPr txBox="1"/>
          <p:nvPr>
            <p:ph type="title"/>
          </p:nvPr>
        </p:nvSpPr>
        <p:spPr>
          <a:xfrm>
            <a:off x="457233" y="205978"/>
            <a:ext cx="8229600" cy="19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1400"/>
              <a:buFont typeface="Comic Sans MS"/>
              <a:buNone/>
            </a:pPr>
            <a:r>
              <a:rPr b="1" i="0" lang="zh-CN" sz="2520" u="none" cap="none" strike="noStrike">
                <a:solidFill>
                  <a:srgbClr val="7030A0"/>
                </a:solidFill>
                <a:latin typeface="Comic Sans MS"/>
                <a:ea typeface="Comic Sans MS"/>
                <a:cs typeface="Comic Sans MS"/>
                <a:sym typeface="Comic Sans MS"/>
              </a:rPr>
              <a:t>Least Common Multiple</a:t>
            </a:r>
            <a:endParaRPr b="1" i="0" sz="2520" u="none" cap="none" strike="noStrike">
              <a:solidFill>
                <a:srgbClr val="7030A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5057" name="Google Shape;5057;p704"/>
          <p:cNvSpPr txBox="1"/>
          <p:nvPr>
            <p:ph idx="1" type="body"/>
          </p:nvPr>
        </p:nvSpPr>
        <p:spPr>
          <a:xfrm>
            <a:off x="152400" y="514350"/>
            <a:ext cx="8763000" cy="45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0" lang="zh-CN" sz="3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The process is SIMILAR to GCF, but it is </a:t>
            </a:r>
            <a:r>
              <a:rPr b="1" i="1" lang="zh-CN" sz="3200" u="sng" cap="none" strike="noStrike">
                <a:solidFill>
                  <a:srgbClr val="7030A0"/>
                </a:solidFill>
                <a:latin typeface="Comic Sans MS"/>
                <a:ea typeface="Comic Sans MS"/>
                <a:cs typeface="Comic Sans MS"/>
                <a:sym typeface="Comic Sans MS"/>
              </a:rPr>
              <a:t>NOT the SAME </a:t>
            </a:r>
            <a:r>
              <a:rPr b="0" i="0" lang="zh-CN" sz="3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thing.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0" lang="zh-CN" sz="3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We will still make lists of numbers.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030A0"/>
              </a:buClr>
              <a:buSzPts val="1400"/>
              <a:buFont typeface="Arial"/>
              <a:buNone/>
            </a:pPr>
            <a:r>
              <a:rPr b="1" i="1" lang="zh-CN" sz="3200" u="sng" cap="none" strike="noStrike">
                <a:solidFill>
                  <a:srgbClr val="7030A0"/>
                </a:solidFill>
                <a:latin typeface="Comic Sans MS"/>
                <a:ea typeface="Comic Sans MS"/>
                <a:cs typeface="Comic Sans MS"/>
                <a:sym typeface="Comic Sans MS"/>
              </a:rPr>
              <a:t>LCM</a:t>
            </a:r>
            <a:r>
              <a:rPr b="0" i="0" lang="zh-CN" sz="3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-the smallest number that is a multiple of two or more numbers.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5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5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5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5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5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5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